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264275" cy="6264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93" d="100"/>
          <a:sy n="93" d="100"/>
        </p:scale>
        <p:origin x="202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9821" y="1025195"/>
            <a:ext cx="5324634" cy="2180896"/>
          </a:xfrm>
        </p:spPr>
        <p:txBody>
          <a:bodyPr anchor="b"/>
          <a:lstStyle>
            <a:lvl1pPr algn="ctr">
              <a:defRPr sz="41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3035" y="3290195"/>
            <a:ext cx="4698206" cy="1512416"/>
          </a:xfrm>
        </p:spPr>
        <p:txBody>
          <a:bodyPr/>
          <a:lstStyle>
            <a:lvl1pPr marL="0" indent="0" algn="ctr">
              <a:buNone/>
              <a:defRPr sz="1644"/>
            </a:lvl1pPr>
            <a:lvl2pPr marL="313228" indent="0" algn="ctr">
              <a:buNone/>
              <a:defRPr sz="1370"/>
            </a:lvl2pPr>
            <a:lvl3pPr marL="626455" indent="0" algn="ctr">
              <a:buNone/>
              <a:defRPr sz="1233"/>
            </a:lvl3pPr>
            <a:lvl4pPr marL="939683" indent="0" algn="ctr">
              <a:buNone/>
              <a:defRPr sz="1096"/>
            </a:lvl4pPr>
            <a:lvl5pPr marL="1252911" indent="0" algn="ctr">
              <a:buNone/>
              <a:defRPr sz="1096"/>
            </a:lvl5pPr>
            <a:lvl6pPr marL="1566139" indent="0" algn="ctr">
              <a:buNone/>
              <a:defRPr sz="1096"/>
            </a:lvl6pPr>
            <a:lvl7pPr marL="1879366" indent="0" algn="ctr">
              <a:buNone/>
              <a:defRPr sz="1096"/>
            </a:lvl7pPr>
            <a:lvl8pPr marL="2192594" indent="0" algn="ctr">
              <a:buNone/>
              <a:defRPr sz="1096"/>
            </a:lvl8pPr>
            <a:lvl9pPr marL="2505822" indent="0" algn="ctr">
              <a:buNone/>
              <a:defRPr sz="10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12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7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82872" y="333514"/>
            <a:ext cx="1350734" cy="53086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0669" y="333514"/>
            <a:ext cx="3973899" cy="53086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790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50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407" y="1561720"/>
            <a:ext cx="5402937" cy="2605764"/>
          </a:xfrm>
        </p:spPr>
        <p:txBody>
          <a:bodyPr anchor="b"/>
          <a:lstStyle>
            <a:lvl1pPr>
              <a:defRPr sz="41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7407" y="4192136"/>
            <a:ext cx="5402937" cy="1370310"/>
          </a:xfrm>
        </p:spPr>
        <p:txBody>
          <a:bodyPr/>
          <a:lstStyle>
            <a:lvl1pPr marL="0" indent="0">
              <a:buNone/>
              <a:defRPr sz="1644">
                <a:solidFill>
                  <a:schemeClr val="tx1"/>
                </a:solidFill>
              </a:defRPr>
            </a:lvl1pPr>
            <a:lvl2pPr marL="313228" indent="0">
              <a:buNone/>
              <a:defRPr sz="1370">
                <a:solidFill>
                  <a:schemeClr val="tx1">
                    <a:tint val="75000"/>
                  </a:schemeClr>
                </a:solidFill>
              </a:defRPr>
            </a:lvl2pPr>
            <a:lvl3pPr marL="626455" indent="0">
              <a:buNone/>
              <a:defRPr sz="1233">
                <a:solidFill>
                  <a:schemeClr val="tx1">
                    <a:tint val="75000"/>
                  </a:schemeClr>
                </a:solidFill>
              </a:defRPr>
            </a:lvl3pPr>
            <a:lvl4pPr marL="939683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4pPr>
            <a:lvl5pPr marL="1252911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5pPr>
            <a:lvl6pPr marL="1566139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6pPr>
            <a:lvl7pPr marL="1879366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7pPr>
            <a:lvl8pPr marL="2192594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8pPr>
            <a:lvl9pPr marL="2505822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03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0669" y="1667573"/>
            <a:ext cx="2662317" cy="3974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1289" y="1667573"/>
            <a:ext cx="2662317" cy="3974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27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485" y="333516"/>
            <a:ext cx="5402937" cy="12108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485" y="1535618"/>
            <a:ext cx="2650082" cy="752583"/>
          </a:xfrm>
        </p:spPr>
        <p:txBody>
          <a:bodyPr anchor="b"/>
          <a:lstStyle>
            <a:lvl1pPr marL="0" indent="0">
              <a:buNone/>
              <a:defRPr sz="1644" b="1"/>
            </a:lvl1pPr>
            <a:lvl2pPr marL="313228" indent="0">
              <a:buNone/>
              <a:defRPr sz="1370" b="1"/>
            </a:lvl2pPr>
            <a:lvl3pPr marL="626455" indent="0">
              <a:buNone/>
              <a:defRPr sz="1233" b="1"/>
            </a:lvl3pPr>
            <a:lvl4pPr marL="939683" indent="0">
              <a:buNone/>
              <a:defRPr sz="1096" b="1"/>
            </a:lvl4pPr>
            <a:lvl5pPr marL="1252911" indent="0">
              <a:buNone/>
              <a:defRPr sz="1096" b="1"/>
            </a:lvl5pPr>
            <a:lvl6pPr marL="1566139" indent="0">
              <a:buNone/>
              <a:defRPr sz="1096" b="1"/>
            </a:lvl6pPr>
            <a:lvl7pPr marL="1879366" indent="0">
              <a:buNone/>
              <a:defRPr sz="1096" b="1"/>
            </a:lvl7pPr>
            <a:lvl8pPr marL="2192594" indent="0">
              <a:buNone/>
              <a:defRPr sz="1096" b="1"/>
            </a:lvl8pPr>
            <a:lvl9pPr marL="2505822" indent="0">
              <a:buNone/>
              <a:defRPr sz="10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1485" y="2288201"/>
            <a:ext cx="2650082" cy="33655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1289" y="1535618"/>
            <a:ext cx="2663133" cy="752583"/>
          </a:xfrm>
        </p:spPr>
        <p:txBody>
          <a:bodyPr anchor="b"/>
          <a:lstStyle>
            <a:lvl1pPr marL="0" indent="0">
              <a:buNone/>
              <a:defRPr sz="1644" b="1"/>
            </a:lvl1pPr>
            <a:lvl2pPr marL="313228" indent="0">
              <a:buNone/>
              <a:defRPr sz="1370" b="1"/>
            </a:lvl2pPr>
            <a:lvl3pPr marL="626455" indent="0">
              <a:buNone/>
              <a:defRPr sz="1233" b="1"/>
            </a:lvl3pPr>
            <a:lvl4pPr marL="939683" indent="0">
              <a:buNone/>
              <a:defRPr sz="1096" b="1"/>
            </a:lvl4pPr>
            <a:lvl5pPr marL="1252911" indent="0">
              <a:buNone/>
              <a:defRPr sz="1096" b="1"/>
            </a:lvl5pPr>
            <a:lvl6pPr marL="1566139" indent="0">
              <a:buNone/>
              <a:defRPr sz="1096" b="1"/>
            </a:lvl6pPr>
            <a:lvl7pPr marL="1879366" indent="0">
              <a:buNone/>
              <a:defRPr sz="1096" b="1"/>
            </a:lvl7pPr>
            <a:lvl8pPr marL="2192594" indent="0">
              <a:buNone/>
              <a:defRPr sz="1096" b="1"/>
            </a:lvl8pPr>
            <a:lvl9pPr marL="2505822" indent="0">
              <a:buNone/>
              <a:defRPr sz="10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71289" y="2288201"/>
            <a:ext cx="2663133" cy="33655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912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65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96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485" y="417618"/>
            <a:ext cx="2020392" cy="1461664"/>
          </a:xfrm>
        </p:spPr>
        <p:txBody>
          <a:bodyPr anchor="b"/>
          <a:lstStyle>
            <a:lvl1pPr>
              <a:defRPr sz="2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3133" y="901941"/>
            <a:ext cx="3171289" cy="4451695"/>
          </a:xfrm>
        </p:spPr>
        <p:txBody>
          <a:bodyPr/>
          <a:lstStyle>
            <a:lvl1pPr>
              <a:defRPr sz="2192"/>
            </a:lvl1pPr>
            <a:lvl2pPr>
              <a:defRPr sz="1918"/>
            </a:lvl2pPr>
            <a:lvl3pPr>
              <a:defRPr sz="1644"/>
            </a:lvl3pPr>
            <a:lvl4pPr>
              <a:defRPr sz="1370"/>
            </a:lvl4pPr>
            <a:lvl5pPr>
              <a:defRPr sz="1370"/>
            </a:lvl5pPr>
            <a:lvl6pPr>
              <a:defRPr sz="1370"/>
            </a:lvl6pPr>
            <a:lvl7pPr>
              <a:defRPr sz="1370"/>
            </a:lvl7pPr>
            <a:lvl8pPr>
              <a:defRPr sz="1370"/>
            </a:lvl8pPr>
            <a:lvl9pPr>
              <a:defRPr sz="13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1485" y="1879283"/>
            <a:ext cx="2020392" cy="3481603"/>
          </a:xfrm>
        </p:spPr>
        <p:txBody>
          <a:bodyPr/>
          <a:lstStyle>
            <a:lvl1pPr marL="0" indent="0">
              <a:buNone/>
              <a:defRPr sz="1096"/>
            </a:lvl1pPr>
            <a:lvl2pPr marL="313228" indent="0">
              <a:buNone/>
              <a:defRPr sz="959"/>
            </a:lvl2pPr>
            <a:lvl3pPr marL="626455" indent="0">
              <a:buNone/>
              <a:defRPr sz="822"/>
            </a:lvl3pPr>
            <a:lvl4pPr marL="939683" indent="0">
              <a:buNone/>
              <a:defRPr sz="685"/>
            </a:lvl4pPr>
            <a:lvl5pPr marL="1252911" indent="0">
              <a:buNone/>
              <a:defRPr sz="685"/>
            </a:lvl5pPr>
            <a:lvl6pPr marL="1566139" indent="0">
              <a:buNone/>
              <a:defRPr sz="685"/>
            </a:lvl6pPr>
            <a:lvl7pPr marL="1879366" indent="0">
              <a:buNone/>
              <a:defRPr sz="685"/>
            </a:lvl7pPr>
            <a:lvl8pPr marL="2192594" indent="0">
              <a:buNone/>
              <a:defRPr sz="685"/>
            </a:lvl8pPr>
            <a:lvl9pPr marL="2505822" indent="0">
              <a:buNone/>
              <a:defRPr sz="6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73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485" y="417618"/>
            <a:ext cx="2020392" cy="1461664"/>
          </a:xfrm>
        </p:spPr>
        <p:txBody>
          <a:bodyPr anchor="b"/>
          <a:lstStyle>
            <a:lvl1pPr>
              <a:defRPr sz="2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63133" y="901941"/>
            <a:ext cx="3171289" cy="4451695"/>
          </a:xfrm>
        </p:spPr>
        <p:txBody>
          <a:bodyPr anchor="t"/>
          <a:lstStyle>
            <a:lvl1pPr marL="0" indent="0">
              <a:buNone/>
              <a:defRPr sz="2192"/>
            </a:lvl1pPr>
            <a:lvl2pPr marL="313228" indent="0">
              <a:buNone/>
              <a:defRPr sz="1918"/>
            </a:lvl2pPr>
            <a:lvl3pPr marL="626455" indent="0">
              <a:buNone/>
              <a:defRPr sz="1644"/>
            </a:lvl3pPr>
            <a:lvl4pPr marL="939683" indent="0">
              <a:buNone/>
              <a:defRPr sz="1370"/>
            </a:lvl4pPr>
            <a:lvl5pPr marL="1252911" indent="0">
              <a:buNone/>
              <a:defRPr sz="1370"/>
            </a:lvl5pPr>
            <a:lvl6pPr marL="1566139" indent="0">
              <a:buNone/>
              <a:defRPr sz="1370"/>
            </a:lvl6pPr>
            <a:lvl7pPr marL="1879366" indent="0">
              <a:buNone/>
              <a:defRPr sz="1370"/>
            </a:lvl7pPr>
            <a:lvl8pPr marL="2192594" indent="0">
              <a:buNone/>
              <a:defRPr sz="1370"/>
            </a:lvl8pPr>
            <a:lvl9pPr marL="2505822" indent="0">
              <a:buNone/>
              <a:defRPr sz="13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1485" y="1879283"/>
            <a:ext cx="2020392" cy="3481603"/>
          </a:xfrm>
        </p:spPr>
        <p:txBody>
          <a:bodyPr/>
          <a:lstStyle>
            <a:lvl1pPr marL="0" indent="0">
              <a:buNone/>
              <a:defRPr sz="1096"/>
            </a:lvl1pPr>
            <a:lvl2pPr marL="313228" indent="0">
              <a:buNone/>
              <a:defRPr sz="959"/>
            </a:lvl2pPr>
            <a:lvl3pPr marL="626455" indent="0">
              <a:buNone/>
              <a:defRPr sz="822"/>
            </a:lvl3pPr>
            <a:lvl4pPr marL="939683" indent="0">
              <a:buNone/>
              <a:defRPr sz="685"/>
            </a:lvl4pPr>
            <a:lvl5pPr marL="1252911" indent="0">
              <a:buNone/>
              <a:defRPr sz="685"/>
            </a:lvl5pPr>
            <a:lvl6pPr marL="1566139" indent="0">
              <a:buNone/>
              <a:defRPr sz="685"/>
            </a:lvl6pPr>
            <a:lvl7pPr marL="1879366" indent="0">
              <a:buNone/>
              <a:defRPr sz="685"/>
            </a:lvl7pPr>
            <a:lvl8pPr marL="2192594" indent="0">
              <a:buNone/>
              <a:defRPr sz="685"/>
            </a:lvl8pPr>
            <a:lvl9pPr marL="2505822" indent="0">
              <a:buNone/>
              <a:defRPr sz="6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66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0669" y="333516"/>
            <a:ext cx="5402937" cy="12108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0669" y="1667573"/>
            <a:ext cx="5402937" cy="3974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0669" y="5806056"/>
            <a:ext cx="1409462" cy="333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6636F-A61A-412C-8E2C-256010FB2093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75041" y="5806056"/>
            <a:ext cx="2114193" cy="333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24144" y="5806056"/>
            <a:ext cx="1409462" cy="333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005C0-FA14-402E-B01F-2F15EE22A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64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26455" rtl="0" eaLnBrk="1" latinLnBrk="0" hangingPunct="1">
        <a:lnSpc>
          <a:spcPct val="90000"/>
        </a:lnSpc>
        <a:spcBef>
          <a:spcPct val="0"/>
        </a:spcBef>
        <a:buNone/>
        <a:defRPr sz="30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4" indent="-156614" algn="l" defTabSz="626455" rtl="0" eaLnBrk="1" latinLnBrk="0" hangingPunct="1">
        <a:lnSpc>
          <a:spcPct val="90000"/>
        </a:lnSpc>
        <a:spcBef>
          <a:spcPts val="685"/>
        </a:spcBef>
        <a:buFont typeface="Arial" panose="020B0604020202020204" pitchFamily="34" charset="0"/>
        <a:buChar char="•"/>
        <a:defRPr sz="1918" kern="1200">
          <a:solidFill>
            <a:schemeClr val="tx1"/>
          </a:solidFill>
          <a:latin typeface="+mn-lt"/>
          <a:ea typeface="+mn-ea"/>
          <a:cs typeface="+mn-cs"/>
        </a:defRPr>
      </a:lvl1pPr>
      <a:lvl2pPr marL="469842" indent="-156614" algn="l" defTabSz="626455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2pPr>
      <a:lvl3pPr marL="783069" indent="-156614" algn="l" defTabSz="626455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3pPr>
      <a:lvl4pPr marL="1096297" indent="-156614" algn="l" defTabSz="626455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4pPr>
      <a:lvl5pPr marL="1409525" indent="-156614" algn="l" defTabSz="626455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5pPr>
      <a:lvl6pPr marL="1722752" indent="-156614" algn="l" defTabSz="626455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6pPr>
      <a:lvl7pPr marL="2035980" indent="-156614" algn="l" defTabSz="626455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7pPr>
      <a:lvl8pPr marL="2349208" indent="-156614" algn="l" defTabSz="626455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8pPr>
      <a:lvl9pPr marL="2662436" indent="-156614" algn="l" defTabSz="626455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6455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1pPr>
      <a:lvl2pPr marL="313228" algn="l" defTabSz="626455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2pPr>
      <a:lvl3pPr marL="626455" algn="l" defTabSz="626455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3pPr>
      <a:lvl4pPr marL="939683" algn="l" defTabSz="626455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4pPr>
      <a:lvl5pPr marL="1252911" algn="l" defTabSz="626455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5pPr>
      <a:lvl6pPr marL="1566139" algn="l" defTabSz="626455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6pPr>
      <a:lvl7pPr marL="1879366" algn="l" defTabSz="626455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7pPr>
      <a:lvl8pPr marL="2192594" algn="l" defTabSz="626455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8pPr>
      <a:lvl9pPr marL="2505822" algn="l" defTabSz="626455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1783BDDF-6262-41E5-B15B-C04ECF82E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18" y="188523"/>
            <a:ext cx="6035040" cy="3017520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6D1917E-55B3-48E3-A383-74DA4A285C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6" y="3206091"/>
            <a:ext cx="3017520" cy="301752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FA35F4AA-0F69-4CDA-939A-2C0CE2A176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137" y="3206043"/>
            <a:ext cx="3017520" cy="30175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F74C0D-B307-43D9-92BB-C0D25ED91F50}"/>
              </a:ext>
            </a:extLst>
          </p:cNvPr>
          <p:cNvSpPr txBox="1"/>
          <p:nvPr/>
        </p:nvSpPr>
        <p:spPr>
          <a:xfrm>
            <a:off x="114617" y="40664"/>
            <a:ext cx="27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B851F4-B722-47D9-AD94-FF6AEA55AC90}"/>
              </a:ext>
            </a:extLst>
          </p:cNvPr>
          <p:cNvSpPr txBox="1"/>
          <p:nvPr/>
        </p:nvSpPr>
        <p:spPr>
          <a:xfrm>
            <a:off x="114617" y="2984570"/>
            <a:ext cx="271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734BD8-A973-4605-803D-AA14449B439A}"/>
              </a:ext>
            </a:extLst>
          </p:cNvPr>
          <p:cNvSpPr txBox="1"/>
          <p:nvPr/>
        </p:nvSpPr>
        <p:spPr>
          <a:xfrm>
            <a:off x="3093626" y="2984570"/>
            <a:ext cx="271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222710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3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Receveur, Joe</dc:creator>
  <cp:lastModifiedBy>Receveur, Joe</cp:lastModifiedBy>
  <cp:revision>1</cp:revision>
  <dcterms:created xsi:type="dcterms:W3CDTF">2019-08-06T15:48:07Z</dcterms:created>
  <dcterms:modified xsi:type="dcterms:W3CDTF">2019-08-06T16:15:22Z</dcterms:modified>
</cp:coreProperties>
</file>

<file path=docProps/thumbnail.jpeg>
</file>